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240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81E625-3FBF-6DF6-9278-3957ED86E347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57" y="-32657"/>
            <a:ext cx="18065129" cy="421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4</cp:revision>
  <dcterms:created xsi:type="dcterms:W3CDTF">2025-01-07T07:04:25Z</dcterms:created>
  <dcterms:modified xsi:type="dcterms:W3CDTF">2026-09-06T06:16:58Z</dcterms:modified>
</cp:coreProperties>
</file>